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52" r:id="rId122"/>
    <p:sldId id="353" r:id="rId123"/>
    <p:sldId id="354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DF2D-EEDF-AAAC-2200-5E242B8E6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10744-CD2F-A45B-8529-1234D6E33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2230A-02E5-AD64-546C-D43ECD281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741F8-3678-5B04-7D84-880DB1D7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B324D-AB02-2205-180A-D8641198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B7A-7D8F-C046-6273-503F22DC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B7E70-0B8F-5F40-82E6-3CF1D5174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CCBE6-F102-2D9B-D438-8DD7FE5D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883B-0191-4ABA-A2D7-8CAB78B9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7D8A9-CA1B-1C3F-09A3-70C683CF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6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F74D6B-4117-8C5F-6374-98221AB08B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F164D-ECC1-232B-899C-F7C6AC196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90395-60EA-3051-5819-C1FBA59A8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EC026-3315-873F-4C35-CD2256EF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BB6D9-B036-806F-F434-5A32C93ED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28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E130-30CD-F62D-0873-5F8261C8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7BF7-E522-5DDA-5985-C8793789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66656-6FD7-5FA5-6F9C-18D8E4819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C9247-0CB6-58AC-5AD4-C5B2A19C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1F2B-A02D-3D84-6C4B-446E2D54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4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2395-92B7-B0BC-072F-7E9A2BEF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83D7C-DF77-A346-48B0-BB37AB8BC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3727A-B17C-1FDB-D11B-083691F2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54615-F6A2-09CA-A720-4DFF73EA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2A012-108E-E5F1-D0ED-51B6E78B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2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46EB-03D6-CCF2-44D4-FB7B1C71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A4243-5263-64CD-39DA-38CD45A7F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D39C5-3758-F24E-32ED-21799E46C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3FCA8-2A47-96B9-3867-07AE661D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A80B5-D735-FCB8-F3AA-6CA3D64E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EEF04-5C2F-ACDF-942C-5FCEAD66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9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BDB1-4481-E494-1B9F-B7EA87E5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F43A6-F6B4-0E66-7C1E-1635C63B0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8B820-CE74-EEEE-4D8C-0CF81B0BB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C921B-EA5F-5171-F78F-C3104FC66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11A13-BCF8-82F3-BADB-5243BEAF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E12A7-84E5-9CF3-B6BE-6989289A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8EB4D-80C3-331C-8722-6A99921C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35EDA-1A05-7026-F1A8-596B9780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4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9764-37D9-8DA4-9A0D-8CE45616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485E8-3535-F142-69C7-6A822230F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3F808-AF66-DFD0-1DDF-F1F7933A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0AF4C-E5BC-32AD-F9A5-B183FD4C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B12BB-2070-CDD0-16AC-2490B77C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D98377-5348-57F0-5ACB-058BEECC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A1CF-3E32-2549-E7B2-43012A07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5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B9AD-5537-A8EC-CFDA-E7A511E4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7C0-2EFF-7C16-82A1-39160955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35CF2-8987-42FA-710E-4B52768DF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C5C2B-2C8D-05CA-C635-3BD45D4CF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518C8-811C-C244-FDE9-16E444258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23478-2F9E-19C4-2B09-CF0C9110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1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91FC-AD99-D8EA-A36C-C36F297C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994C-7E17-C8F0-C9F5-04D7CD7DB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7E0F4-171E-3003-3967-94339D817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3334F-B297-C299-E841-31B94CE2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6D764-AEB9-D87B-43ED-0845857B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13FED-94E1-F44C-A4B7-4949D6EB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0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DA3F9-E84F-EBE4-7EA8-DA7ECA0D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9BE1A-A09A-A0B6-D405-1B62EB829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484AE-927F-3C83-2E11-79AB26E91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BA1E4-E168-4680-BC62-2D9284A71DB4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AD768-2847-222B-8252-5048B2F74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F4A7A-8C9C-74B0-EA30-4202A44BA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07851602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D50EC4DA-B8E9-DAAA-EA12-A1C5250B4025}"/>
              </a:ext>
            </a:extLst>
          </p:cNvPr>
          <p:cNvSpPr txBox="1"/>
          <p:nvPr userDrawn="1"/>
        </p:nvSpPr>
        <p:spPr>
          <a:xfrm>
            <a:off x="0" y="6614309"/>
            <a:ext cx="122900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36782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8CD9-1BA7-D90F-111E-5255056E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EDBA0-772D-08B9-DD4A-D1582A2B7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E2A42-011D-6FD7-5076-B58CEC0A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1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B06F-AA2A-4128-FC69-D3671A6B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EF33-6D9D-FAEA-1EE4-2117A6C9D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60B8-898C-0C91-9C32-6FCBF397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775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43EC-9944-43A8-4A97-AAF118B5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3F889-BC1E-E2E9-E6CF-01CAA275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6B894-8B05-9A72-2911-427C31EE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950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AA88-1CA1-BAC5-A6C1-E8A58FF8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74970-0F7F-C3DD-358F-2CB734BAF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75098-360E-4A1F-B4E4-C7EF9577A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948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203C-B825-B4C1-29DE-65BEA3D7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BFBB0-B188-AD6B-BB1C-E9F635C25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0E799-F179-8C1A-27C6-0206FEED8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07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3ECE-C56A-F9EA-07ED-D1AD159E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2538E-42E7-CE9D-2604-8F9CE444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8BB7D-8E99-ACE5-887F-F3B309A8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033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628A-05AD-04DD-466D-04EB1A21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DAA46-89C0-A030-D497-9C12DBF6C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A7E5B-78A6-3A06-01F1-44E3F79F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25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DF60-38CD-96B8-8006-8A32442A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81908-64EA-9F1C-0537-156B649B7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039B1-53A6-4C52-C86C-301E7044D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E10725-4E8F-7118-5116-BC182AD0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65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6808-FF98-FCDE-24CB-7D998E67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22A0-3327-D211-64F5-F2D534544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B5A9B-EA65-B9C5-8345-A0C01B2F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893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FBA4-B4D5-0030-61C3-15B36370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BB649-013E-7075-B944-6510CAEB3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7BC63-C3A6-8092-CBFC-AF459BCC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841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932B-D1B4-3700-8E5F-3E028EEE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EE62A-2129-1B30-53BB-195F6B423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8376C-C8D0-009C-8439-A01EBFC2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182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0510-8D56-C38B-E025-FC2BA354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68EC-C143-A029-F191-CF2B13EF2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9186C-0492-5D71-5848-7247D3F1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2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8346-2A32-818C-0B70-9C8F5AA9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6BE4-5A03-7A31-7848-234C8C31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41AD8-6C5A-D2B2-4375-55E47359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8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1427-FD0F-0C56-EEC5-62C93041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4FC23-802E-C36A-49D6-0C8852279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0EC44-8EE5-1E84-DC9D-D38EBBEE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386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A9D7-566C-FA1E-3E77-1FAF5140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9D2C-A3C0-A10B-3C48-4DC1090DD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4C278-AF0F-2484-7B08-20F117B1F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508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468C-9FAC-2904-07B9-439A5939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6063-B49F-9131-495D-32A957A8F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F2BF1-AB33-D68C-C7DE-831CFCD7E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242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D2FD-BF37-30A3-FB5C-D59AE9B6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DCCA4-B6AF-9105-1839-F55AB527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BC9C2-4523-4247-0F0F-97D20CD9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23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E08C-6C23-DE20-04E7-25C17628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5E087-A07F-4CFA-9E20-370A7BF06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EB510-21EF-E178-4DDB-AD4FD98F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218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25E5-6D9A-78C7-018C-C550F660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803C-C867-0751-0A0E-8ABC343E2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813C9-9AE6-82CF-544E-F61D1F8F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036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738D-B3DD-C8A7-DEC6-0741AFF1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59ADB-3070-2E32-25DA-2DD53CB5E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1F1BA-0674-EDFF-8CBD-9BF5F0A22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585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18C6-E90B-9FC7-3ACC-711EFD8B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7F3B-D3F9-1C30-CDDB-4A15FCA02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0D039-756A-2CE6-30A9-409E6C1F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92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E908-8888-C707-46C3-9AA5C2D9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66392-24C5-0B85-EBE0-E56C976F4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C052C-2756-72CD-5F66-6DB3A9E0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13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4153D-5D21-FABF-94C6-ACD12F4B47C9}"/>
              </a:ext>
            </a:extLst>
          </p:cNvPr>
          <p:cNvSpPr txBox="1"/>
          <p:nvPr/>
        </p:nvSpPr>
        <p:spPr>
          <a:xfrm>
            <a:off x="203200" y="172720"/>
            <a:ext cx="11785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Objective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In this reading, you will learn about the SQL magic commands.</a:t>
            </a:r>
          </a:p>
          <a:p>
            <a:pPr algn="l"/>
            <a:r>
              <a:rPr lang="en-US" b="0" i="0" dirty="0" err="1">
                <a:solidFill>
                  <a:srgbClr val="212529"/>
                </a:solidFill>
                <a:effectLst/>
                <a:latin typeface="-apple-system"/>
              </a:rPr>
              <a:t>Jupyter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notebooks have a concept of </a:t>
            </a: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Magic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commands that can simplify working with Python, and are particularly useful for data analysis. Your notebooks can have two types of magic commands: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Cell magics: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start with a double </a:t>
            </a: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%%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sign and apply to the entire cell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Line magics: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start with a single </a:t>
            </a: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%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(percent) sign and apply to a particular line in a cell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Their usage is of the format:</a:t>
            </a:r>
          </a:p>
          <a:p>
            <a:pPr algn="l"/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%</a:t>
            </a:r>
            <a:r>
              <a:rPr lang="en-US" b="1" i="0" dirty="0" err="1">
                <a:solidFill>
                  <a:srgbClr val="212529"/>
                </a:solidFill>
                <a:effectLst/>
                <a:latin typeface="-apple-system"/>
              </a:rPr>
              <a:t>magicname</a:t>
            </a: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 arguments</a:t>
            </a:r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So far in the course you learned to accessed data from a database using the Python DB-API (and specifically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-apple-system"/>
              </a:rPr>
              <a:t>ibm_db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). With this API execution of queries and fetching their results involves multiple steps. You can use the </a:t>
            </a: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SQL Magic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commands to execute queries more easily.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For example if you want to execute the a query to select some data from a table and fetch its results, you can simply enter a command like the following in your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-apple-system"/>
              </a:rPr>
              <a:t>Jupyter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notebook cell:</a:t>
            </a:r>
          </a:p>
          <a:p>
            <a:pPr algn="l"/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%</a:t>
            </a:r>
            <a:r>
              <a:rPr lang="en-US" b="1" i="0" dirty="0" err="1">
                <a:solidFill>
                  <a:srgbClr val="212529"/>
                </a:solidFill>
                <a:effectLst/>
                <a:latin typeface="-apple-system"/>
              </a:rPr>
              <a:t>sql</a:t>
            </a: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 select * from </a:t>
            </a:r>
            <a:r>
              <a:rPr lang="en-US" b="1" i="0" dirty="0" err="1">
                <a:solidFill>
                  <a:srgbClr val="212529"/>
                </a:solidFill>
                <a:effectLst/>
                <a:latin typeface="-apple-system"/>
              </a:rPr>
              <a:t>tablename</a:t>
            </a:r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Although SQL magic simplifies working with databases, it has some limitations. For example, unlike DB-API, there are no explicit methods to close a connection and free up resources.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In the following tutorial you will learn how to work with SQL magic.</a:t>
            </a:r>
          </a:p>
        </p:txBody>
      </p:sp>
    </p:spTree>
    <p:extLst>
      <p:ext uri="{BB962C8B-B14F-4D97-AF65-F5344CB8AC3E}">
        <p14:creationId xmlns:p14="http://schemas.microsoft.com/office/powerpoint/2010/main" val="347775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A5CD-5FAF-3217-9766-8CDC5E4E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46E7-F62D-6E1A-4C66-3063B6DA3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7AB89-5CCD-FC5A-49B9-8A8158A4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89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73F6-CEF9-1402-B743-77B47003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F667A-018E-CAA3-2107-444AC38D3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550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59FB-91EA-25E5-6841-B11B042D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8ABDC-9E69-B3C7-C900-D4E8F1ED5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47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81A5-FC41-F1FD-DD45-93641CFD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0E9FD-615B-6B04-6646-13C494DEB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62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01D3-3D6C-4982-8276-F0A9E5B9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5B61-5DC2-4A1A-4578-D852F0971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61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BB46-46FE-A265-4203-3C3A08AA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2ACFB-AFB7-1A88-2B88-7172B24A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B895B-57D7-8C73-98AB-40A63C25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4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DFFA-170C-D5F4-8B7F-197D8713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DD86-238A-B52D-6C10-6425EDC39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64FA0-33E2-68FF-754D-341F16F2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6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1C1C-747E-F740-10A0-48CFF8B8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8F02E-C9A3-5030-3E11-FB9A05AD2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0281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7752-A18B-4E5E-01A9-CC713F24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2FDB2-B2DC-6A0C-1CED-3EF9EAA5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8F3EE-63C9-EB08-57F8-653B45B4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A903-C6C9-9451-2885-5EEB6283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4AD0-BF5A-8DA0-3AE0-F60B03C27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036D7-CE94-E61C-AE14-0999079B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B776-7B78-DAFA-F0C3-AC698FEB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5E3-5588-3D60-F4B2-9AD8BE14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1F5B2-3A0A-6F33-9F1E-2E285ECC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8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A6A6-8F87-ABAC-93E3-F318EDB1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52FDC-C961-0E65-5FD8-F2E488CEC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21" y="261938"/>
            <a:ext cx="10515599" cy="5915025"/>
          </a:xfrm>
        </p:spPr>
      </p:pic>
    </p:spTree>
    <p:extLst>
      <p:ext uri="{BB962C8B-B14F-4D97-AF65-F5344CB8AC3E}">
        <p14:creationId xmlns:p14="http://schemas.microsoft.com/office/powerpoint/2010/main" val="304392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8A58-0AF1-A81B-6CCC-64BF401A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0185-3FFC-3E04-A790-81486C189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BF465-4AAD-F1D3-AA48-CB987A20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5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686A-9856-36C1-0080-3949464D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EE914-A090-A435-E729-77287E5F7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57606-1EFE-F92D-088A-BB5F7BC8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2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91A1-2E2F-9D0E-2017-5995B606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A6CBD-1477-2245-C39D-1C5A6C2F8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155F1-8398-B28B-091F-D91CD7D6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124CC-BFEB-F7A4-8110-AB03103E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1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506E-432E-9097-4824-8DE9A91D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DA88-C987-C697-67EC-EDB915FE3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B75E7-1AE8-F595-6D45-5C588CF27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72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B5ED-B151-A355-4EFF-F2E587A4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865D-FB18-4A1B-97A4-F49F8A97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9CDD6-FEF7-2425-D4C3-19CB0DC4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4CAC-472C-F6D4-2162-AD17871A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4AC4-3130-A87C-49A5-66411528E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4981A-83FD-B8C4-D32B-55C93409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4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B68A-16A8-A85B-8E84-B2942EEB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94C1-0589-921B-F676-1C7FE596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A8706-93CE-0438-10BB-98F224F4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6A44-4480-7BEC-F5AB-E38DBA33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02B9C-B4C0-91A0-257E-3376F3C6B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2190-DFCE-BF70-BAA4-BA93EB5C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5EC23-CC67-FC0B-C3B8-81E8F443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4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2146-52F1-EDBA-65D6-56EA3E5B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1B457-8771-56E5-1FFD-E6AB42479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61099-F6D6-F527-CBC2-9022CAF0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AE8E8-7E71-8381-A8C6-1958F63E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08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F7DB-81D4-4D52-0279-D462043E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355C-5BB6-6CCB-8221-A6D691215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722A-84D2-B1A4-E83C-A2D03544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7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BCB5-9E2C-231C-90EF-D656713B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4E054-F8CA-F6DF-06F9-5BD6A6E7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3515E-D802-FA0E-BC78-EB9EC787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3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18B8-602F-0987-C176-0D991C64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253AF-F761-B94E-0707-81CBD737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CE80C-8A76-EF25-7C2B-67201E42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02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B824-5720-0264-21A7-8062D88A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EEE0-E955-408F-DBBB-2F554A6E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3DB7D-53F1-FA76-4B9F-DAE4F760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21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827C-6050-2C96-8E08-308F49F9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B2606-8C31-04EC-EF9D-D0C56C4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64764-4129-2669-C4F7-3F7473AE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25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ACC5-874C-6036-548D-1C91A3F5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BE7A7-53AD-1EE8-F066-3555186BD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34771-E68D-939E-4882-41B0F55E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7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759E-E51B-6DC4-7A8A-548B6E91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4C88-8470-44D3-24F9-AA72BC87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06493-C361-02D2-D398-F2CAE3FE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3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3272-5285-65D5-DB15-C6F8C77B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DB5C-CFED-848F-4B78-20C579E48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E7F32-867D-0F7D-633A-2D270CB2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26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43DD3-AA01-245B-8DC1-A55B7AC7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3BEE0-221E-1F82-124C-47244214B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B65DC-CA2D-2557-9CE9-92FC610C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1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8479-307D-CA9C-4223-9B85A7D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3779F-435A-BBAF-C6BD-29F6B06EF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26F18-21CB-1DED-E50E-C15385A01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71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9183-B603-B99C-3BB0-B0BB7F59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310E0-25F1-05A3-A651-722D31AD0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4A0B4-A835-73BC-F573-F3D4BA9B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3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845-6A24-2B6D-00FB-6DB72326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E85E-C805-BDF7-5700-5D104D51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6CE76-AF22-1723-C8AD-36294B56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2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FF5C-C4DB-296E-08D3-71646687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A634D-F9CA-9214-6EEB-040B71A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01679-CACF-1061-8466-C43DC18B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6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0E04-9EA0-C823-A3DB-4A151516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3820C-958B-B7BE-E68A-45BCFD686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FE972-124B-7150-0C51-CDEDFE98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14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1D59-47B6-CBE6-B0B1-EEED35D1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CE180-9C0B-2F32-D394-34BB70669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A269F-7D30-F399-DBED-EECEB6BF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05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6B94-2B69-9F76-6DE2-2025DBA7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5B4F7-8C67-94D3-1796-4BE39B91D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9210D-6A2E-1449-8A95-A65C0A00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55772D-1834-AD32-671C-057C81263F08}"/>
              </a:ext>
            </a:extLst>
          </p:cNvPr>
          <p:cNvSpPr txBox="1"/>
          <p:nvPr/>
        </p:nvSpPr>
        <p:spPr>
          <a:xfrm>
            <a:off x="6737684" y="2800952"/>
            <a:ext cx="3705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used to remove the table from the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3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50B2-2CC5-4414-599F-507ADC29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558BA-E570-991A-51E2-F3245E3D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4ADDA-8BBA-138C-0A4D-F61616DC6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75CD5-4C16-2374-2450-9167ADFA75C5}"/>
              </a:ext>
            </a:extLst>
          </p:cNvPr>
          <p:cNvSpPr txBox="1"/>
          <p:nvPr/>
        </p:nvSpPr>
        <p:spPr>
          <a:xfrm>
            <a:off x="6025415" y="2791326"/>
            <a:ext cx="2829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deletes the data in the table, but table structure will be there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08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1479-7140-4301-29B0-8FD127DB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AF07-6A38-7671-A118-3E8471C7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600C4-C3D5-E6B9-4B70-FD9C0CF1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24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15ED-D367-8F99-7155-46570A8B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D1070-8296-748F-DA05-71B0B8BEA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D173A-1453-4F2B-86CF-D9FF0C4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77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F194-119D-6EBA-D833-5E9C602E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EDFBE-396B-60B1-A30F-D525B159E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826E8-5E41-F2A6-AB38-A4AAD2DB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34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29C7-0A0B-C138-D670-BD694BBF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3694E-4A7D-ACC7-6D39-774F695C3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F3EFA-B9E7-1BA1-5A51-100D0B46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51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2DB0-F713-45C2-5DBF-44380C7D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C26-176D-E481-FFAB-6F8C6DE5E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065EA-8091-C294-2885-B65E5FD2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87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F948-1411-D6B3-B49F-47F1DFEF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4FB12-126A-2E61-5C70-0C65C57E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E8706-5A05-6642-BDF1-49AE9599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5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6AED-9688-0504-A314-1B111397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CF3A3-274E-60DA-587E-8A1329D36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62785-A04F-94D2-5204-7D367512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E0D7-D1EE-2DD5-0070-0210E969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0B64-C470-3974-4460-5CDA92F3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856D1-6604-DBC1-EE00-A79392E5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6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C177-70AD-59D4-A537-AE0412E4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48F48-A3FF-CD5E-021F-0766DEAF1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7AB40-3744-82F6-FB43-46FBC63D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37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D134-D3BF-723D-260F-F13CE8CB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ED6E3-C706-A729-48BD-9EE9952D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C7F78-594E-B272-B5EF-43776AAB2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6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70A0-79CC-4F3E-02AE-5DDD63A7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9E3AC-658F-6AF9-C8EA-D934E51E7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9437A-7436-E624-9BE2-628C8DE6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40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8117-ADF8-EBE7-8882-3D8C4F58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88454-5947-D225-20C4-1DCF48CBF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106A4-DCE9-253E-9050-44690AB5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56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D438-7B93-D778-A001-6675A03A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7B9-92EA-521F-38C6-2B12BC23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15C24-73CD-E5EF-B322-0675BC4F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02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26F7-AAA1-0F4E-C45C-71B6DD62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2F06F-FCB8-9898-544D-B4468C28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7BF1B-DB3D-3645-D1C4-60009A31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5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4A16-AC82-341B-1B02-6851575E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F7891-6C4D-47A7-90C8-BF4A7E20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FDD4A-8038-A7BF-7DD3-BE175C1F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08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3C51-CE73-6AB7-B6E2-78BB85AC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E662D-F6A9-6E42-A98E-B366A351B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1CD39-6BE2-C4E0-FCA4-7CAA6315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68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BBE4-FB7A-A1E5-7B0F-FF86D3EC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6FC4-EE5D-3223-3A96-E5439765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ED7B-F4CB-763F-F793-360633A1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13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0BAC-276F-D3C5-80D0-759427DD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1035E-6687-3D29-78C3-CF5922DF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7DB04-A2AA-F832-4AFE-97772F49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2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DC96-3F2D-5BCB-0609-F5CD014C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3BEC-140F-A0BA-6C00-D5C793529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3743B-73A6-BAAD-FDA3-425E635B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4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8F8B-0FD4-0159-76FE-B69D4262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FA64B-EA9F-A6BE-5A32-3F0D858DD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E2583-BDFD-74A1-6CA1-8930D83F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68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2DAD-C648-8FD6-831A-0F5553AE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DCFC2-CB52-E36D-3F7E-E4AE759E9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666A3-E703-87E2-E0B5-D6B6451AB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78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78AC-ABC7-8E36-E419-DB53A7E8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4E53-9E41-8A61-23AA-E672E6643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94138-B334-F079-FCD3-BD1FA501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47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D17A-6CA2-CA3C-0137-C2FA9050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3A159-687C-C543-C718-B8F041049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36A7D-9859-FB7B-C9F4-8065F042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4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28417-6F9E-C8AF-AE8F-412620E3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BF0B-CC1F-8541-F7AD-CA1A9EAA1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93348-9A24-93DB-3889-8F8FCFBC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48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F63-EF42-0B4F-54F9-C1813E7B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9B27-CEEB-E924-E1F4-56B831491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B558E-BC58-6BFA-6329-D36379F5B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7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8D11-95FC-4633-1F12-0C52B2A3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D179-9FA5-C504-82FC-A13C5041B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0AD40-89C6-844D-D3C2-1CCB6B17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680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1836-6C05-8995-A9F1-E311EBB9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28C3-95E4-7316-8836-B04722C8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17776-960B-CED8-9A04-49ACEBB1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60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DA3D-350E-09D1-A710-3B4DB38D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D98C-6D06-DD04-9FCD-A1710F25A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BB2B9-3B01-3027-45B7-43A72B64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6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6566-415C-8741-1E11-04D24753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BDB2-6DF2-E068-5661-2A525209C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B83D6-7E43-A7A0-0A8C-D37421294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3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E94F-50FB-8AA2-605F-4F6F072D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281F-ED86-873C-F2B9-E5041A9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BFD62-2A50-FFB4-F32A-6D652912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95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028D-54DC-F308-A3D2-68BD4082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593ED-6982-D969-5E9D-FC429194A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EFC2A-5C54-100B-DC88-355ADC93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76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89C1-14E0-EB6B-F508-B03DF004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ECCCB-4E1B-1618-E30C-8248C83BC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62F41-8D32-4E8B-7536-A3AE323F0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61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4DF7-7845-B243-EB19-DC70A10E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57860-2A5A-C570-1205-A11C6D03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CD921-95F1-96E3-71C7-7D48C973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99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C724-C24B-C511-0961-413C2940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D133-9656-A97E-D2B9-AF1341D18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9999A-EBF0-4B76-D5C9-C32ED8AB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391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D64D-5D6E-2736-9AD1-5899FFB5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7B18F-CA80-16D7-F463-3609C77BC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C263B-BA0F-1D96-9BD2-6C4F8EA1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104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EC4E-1A3E-779A-2D56-B7C0C318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EA93-EA18-E141-D071-E2E294C15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76CA9-6665-168B-90E1-27672507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929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9B04-E62D-F542-05B9-334E2864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C473C-3600-AC07-0C1D-C2930E816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047AF-9457-C3DF-1697-71A1EFA6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92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54CE-243E-CC1D-ACD4-506D1F44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38367-3F5E-C931-ED2B-270A2C96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D326F-5FC8-9CB0-3D6C-87A61306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3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F35E0-6F8B-CBD1-6A09-510BBBE87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080F05-AE6B-2F8C-5AF3-410F0CCA1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897733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EF15-7FBA-3354-3EEA-878C20A5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3309-BE9E-AA45-6D14-30FF178C6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D0A5D-1BFF-609E-1CAB-EDB12FE0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8148-654F-48EC-A14F-5D5F496E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7417-94A7-5800-F153-9E0DF6EB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E7FE1-FC53-636E-F53B-822048F0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2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7CDB-44F8-8FD9-FC5C-FD5C27484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E616-535D-5D66-465C-757CD9422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8086E-3F86-AD77-8E6B-74891B32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102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E3A6-14AD-2226-3CDE-AA5D0E74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7D95-41CF-045D-A38D-45F627007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54550C-0116-171A-1F64-A0C49C511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05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4FA2-7CB8-6880-5EC8-A6DFAFB6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1373E-7F02-0243-0580-A7A515A98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019F0-739D-2349-41AB-8EE06AC9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703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7EED-8DD5-1881-87A0-F6572DA3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A62A-466C-871B-56E9-48BF785F0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B0E79-3DA6-BFE1-B4C5-22887713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6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F0D5-9585-5892-6CF4-BB24D1E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4094-1931-DF9B-0C42-E930C4B8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2473B-B5BD-B85E-C518-2421D529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0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3F24A-4142-0A9A-1399-D11BDD13D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0" y="-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94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6D4F-A7E1-5DD4-06C0-D03F718A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5F9D-873D-EE59-7A50-8399062D4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6043D-2C6B-1F78-CE3A-FCB1169D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77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4761-5750-62AB-6450-4692FCF0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D3CE1-C868-E4DE-B9C0-0A579670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D482C-676B-5C0A-31AC-F0EE3341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716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F7FF-526B-451B-9C32-2A461972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F3ABB-0DE1-6CAF-ACC2-02213B36C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A04E3-A6B4-28F1-226D-E6110488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58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CA06-6F34-E2EB-85D4-10DBAAD4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380B-5C0C-341F-7FE0-979076A52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AE640-4816-B1B7-1F18-5C9B09A2B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80C1-7E40-8BDF-E47F-A3F78D12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546FE-FF43-EE12-EC62-531BA7E5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F87EF-8E44-2943-38FD-38783EBF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86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4DB0-2C0D-BB45-5A42-243D4B70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FA7F-37D1-1F31-B59B-DC56B31EC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08CC6-5A43-9FD6-95FE-C9E1A080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913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C31A-6DDB-EC36-1185-3C4FBF23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46837-9002-B65B-13EC-00DD18708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FC852-2560-11F5-8FF2-E18F92FD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916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4BB0-3200-1A3D-F13C-B6398A11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A2BBF-9E89-8DCF-6FD1-BD8B54098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A9799-AF01-C9EA-D97B-3D597B3E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2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6F53-3952-A328-7619-5D5792B4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B9AB-9C42-BF5C-7094-FB43A510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63916-732B-BD25-83ED-167824FC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127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519A-879A-CD48-8EF1-95747227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83E26-63B0-9A56-C916-B8444458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F7823-3320-FDB3-5125-75E2FE1F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212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DC16-CB76-3ACB-BD38-B055CED1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A899D-F629-E3DC-7C0A-AF41197F8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FEAEC-DBBD-5DFD-B44C-3F254B59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60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BBE6-CDAC-1DFC-A051-8F7060E5C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46B0-E487-2C75-85B1-129BF4374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FD820-58D2-2F93-0C4F-CD379139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6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1010-0A5B-10B8-C560-BF7DB353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909C1-341B-A1C3-4B73-1D1F8BAC6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DBB49-963E-9259-AC07-835E7648F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929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3F14-2B0A-D616-4FC2-96933A34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9C76-B51C-A65D-CA5A-F5D0E3628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24026-ED51-3F75-C0C9-F5F09515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13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7D1B-BDA3-6337-95BD-F70F1235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D5AB9-CBC5-2065-67FF-42ADB1568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414DE-5421-9587-A55E-B17125E4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49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9088</TotalTime>
  <Words>258</Words>
  <Application>Microsoft Office PowerPoint</Application>
  <PresentationFormat>Widescreen</PresentationFormat>
  <Paragraphs>14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9" baseType="lpstr">
      <vt:lpstr>-apple-system</vt:lpstr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Bases and SQL for Data Science</dc:title>
  <dc:creator>GURU PAVAN KALYAN Bandaru</dc:creator>
  <cp:lastModifiedBy>GURU PAVAN KALYAN Bandaru</cp:lastModifiedBy>
  <cp:revision>6</cp:revision>
  <dcterms:created xsi:type="dcterms:W3CDTF">2022-12-13T04:07:47Z</dcterms:created>
  <dcterms:modified xsi:type="dcterms:W3CDTF">2022-12-27T10:09:49Z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5e6e129-f928-4a05-ae32-d838f6b21bdd_Enabled">
    <vt:lpwstr>true</vt:lpwstr>
  </property>
  <property fmtid="{D5CDD505-2E9C-101B-9397-08002B2CF9AE}" pid="3" name="MSIP_Label_c5e6e129-f928-4a05-ae32-d838f6b21bdd_SetDate">
    <vt:lpwstr>2022-12-27T10:09:49Z</vt:lpwstr>
  </property>
  <property fmtid="{D5CDD505-2E9C-101B-9397-08002B2CF9AE}" pid="4" name="MSIP_Label_c5e6e129-f928-4a05-ae32-d838f6b21bdd_Method">
    <vt:lpwstr>Standard</vt:lpwstr>
  </property>
  <property fmtid="{D5CDD505-2E9C-101B-9397-08002B2CF9AE}" pid="5" name="MSIP_Label_c5e6e129-f928-4a05-ae32-d838f6b21bdd_Name">
    <vt:lpwstr>EN Restricted use</vt:lpwstr>
  </property>
  <property fmtid="{D5CDD505-2E9C-101B-9397-08002B2CF9AE}" pid="6" name="MSIP_Label_c5e6e129-f928-4a05-ae32-d838f6b21bdd_SiteId">
    <vt:lpwstr>8b87af7d-8647-4dc7-8df4-5f69a2011bb5</vt:lpwstr>
  </property>
  <property fmtid="{D5CDD505-2E9C-101B-9397-08002B2CF9AE}" pid="7" name="MSIP_Label_c5e6e129-f928-4a05-ae32-d838f6b21bdd_ActionId">
    <vt:lpwstr>1bfe279b-dd6d-49fb-8d00-4ef2f4ea90c1</vt:lpwstr>
  </property>
  <property fmtid="{D5CDD505-2E9C-101B-9397-08002B2CF9AE}" pid="8" name="MSIP_Label_c5e6e129-f928-4a05-ae32-d838f6b21bdd_ContentBits">
    <vt:lpwstr>3</vt:lpwstr>
  </property>
</Properties>
</file>